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8748713"/>
  <p:notesSz cx="6858000" cy="9144000"/>
  <p:defaultTextStyle>
    <a:defPPr>
      <a:defRPr lang="ru-RU"/>
    </a:defPPr>
    <a:lvl1pPr marL="0" algn="l" defTabSz="514350" rtl="0" eaLnBrk="1" latinLnBrk="0" hangingPunct="1">
      <a:defRPr sz="1013" kern="1200">
        <a:solidFill>
          <a:schemeClr val="tx1"/>
        </a:solidFill>
        <a:latin typeface="+mn-lt"/>
        <a:ea typeface="+mn-ea"/>
        <a:cs typeface="+mn-cs"/>
      </a:defRPr>
    </a:lvl1pPr>
    <a:lvl2pPr marL="257175" algn="l" defTabSz="514350" rtl="0" eaLnBrk="1" latinLnBrk="0" hangingPunct="1">
      <a:defRPr sz="1013" kern="1200">
        <a:solidFill>
          <a:schemeClr val="tx1"/>
        </a:solidFill>
        <a:latin typeface="+mn-lt"/>
        <a:ea typeface="+mn-ea"/>
        <a:cs typeface="+mn-cs"/>
      </a:defRPr>
    </a:lvl2pPr>
    <a:lvl3pPr marL="514350" algn="l" defTabSz="514350" rtl="0" eaLnBrk="1" latinLnBrk="0" hangingPunct="1">
      <a:defRPr sz="1013" kern="1200">
        <a:solidFill>
          <a:schemeClr val="tx1"/>
        </a:solidFill>
        <a:latin typeface="+mn-lt"/>
        <a:ea typeface="+mn-ea"/>
        <a:cs typeface="+mn-cs"/>
      </a:defRPr>
    </a:lvl3pPr>
    <a:lvl4pPr marL="771525" algn="l" defTabSz="514350" rtl="0" eaLnBrk="1" latinLnBrk="0" hangingPunct="1">
      <a:defRPr sz="1013" kern="1200">
        <a:solidFill>
          <a:schemeClr val="tx1"/>
        </a:solidFill>
        <a:latin typeface="+mn-lt"/>
        <a:ea typeface="+mn-ea"/>
        <a:cs typeface="+mn-cs"/>
      </a:defRPr>
    </a:lvl4pPr>
    <a:lvl5pPr marL="1028700" algn="l" defTabSz="514350" rtl="0" eaLnBrk="1" latinLnBrk="0" hangingPunct="1">
      <a:defRPr sz="1013" kern="1200">
        <a:solidFill>
          <a:schemeClr val="tx1"/>
        </a:solidFill>
        <a:latin typeface="+mn-lt"/>
        <a:ea typeface="+mn-ea"/>
        <a:cs typeface="+mn-cs"/>
      </a:defRPr>
    </a:lvl5pPr>
    <a:lvl6pPr marL="1285875" algn="l" defTabSz="514350" rtl="0" eaLnBrk="1" latinLnBrk="0" hangingPunct="1">
      <a:defRPr sz="1013" kern="1200">
        <a:solidFill>
          <a:schemeClr val="tx1"/>
        </a:solidFill>
        <a:latin typeface="+mn-lt"/>
        <a:ea typeface="+mn-ea"/>
        <a:cs typeface="+mn-cs"/>
      </a:defRPr>
    </a:lvl6pPr>
    <a:lvl7pPr marL="1543050" algn="l" defTabSz="514350" rtl="0" eaLnBrk="1" latinLnBrk="0" hangingPunct="1">
      <a:defRPr sz="1013" kern="1200">
        <a:solidFill>
          <a:schemeClr val="tx1"/>
        </a:solidFill>
        <a:latin typeface="+mn-lt"/>
        <a:ea typeface="+mn-ea"/>
        <a:cs typeface="+mn-cs"/>
      </a:defRPr>
    </a:lvl7pPr>
    <a:lvl8pPr marL="1800225" algn="l" defTabSz="514350" rtl="0" eaLnBrk="1" latinLnBrk="0" hangingPunct="1">
      <a:defRPr sz="1013" kern="1200">
        <a:solidFill>
          <a:schemeClr val="tx1"/>
        </a:solidFill>
        <a:latin typeface="+mn-lt"/>
        <a:ea typeface="+mn-ea"/>
        <a:cs typeface="+mn-cs"/>
      </a:defRPr>
    </a:lvl8pPr>
    <a:lvl9pPr marL="2057400" algn="l" defTabSz="514350" rtl="0" eaLnBrk="1" latinLnBrk="0" hangingPunct="1">
      <a:defRPr sz="101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711" autoAdjust="0"/>
  </p:normalViewPr>
  <p:slideViewPr>
    <p:cSldViewPr snapToGrid="0">
      <p:cViewPr>
        <p:scale>
          <a:sx n="73" d="100"/>
          <a:sy n="73" d="100"/>
        </p:scale>
        <p:origin x="174" y="30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431792"/>
            <a:ext cx="7772400" cy="3045848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595100"/>
            <a:ext cx="6858000" cy="2112247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BF6D9-EFB1-44A0-8987-2E03B735A7B0}" type="datetimeFigureOut">
              <a:rPr lang="ru-RU" smtClean="0"/>
              <a:t>21.03.2019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05109-BB57-4A8B-AD85-885FC5E531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31650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BF6D9-EFB1-44A0-8987-2E03B735A7B0}" type="datetimeFigureOut">
              <a:rPr lang="ru-RU" smtClean="0"/>
              <a:t>21.03.2019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05109-BB57-4A8B-AD85-885FC5E531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21695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465788"/>
            <a:ext cx="1971675" cy="741413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465788"/>
            <a:ext cx="5800725" cy="741413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BF6D9-EFB1-44A0-8987-2E03B735A7B0}" type="datetimeFigureOut">
              <a:rPr lang="ru-RU" smtClean="0"/>
              <a:t>21.03.2019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05109-BB57-4A8B-AD85-885FC5E531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1720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BF6D9-EFB1-44A0-8987-2E03B735A7B0}" type="datetimeFigureOut">
              <a:rPr lang="ru-RU" smtClean="0"/>
              <a:t>21.03.2019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05109-BB57-4A8B-AD85-885FC5E531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4388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2181105"/>
            <a:ext cx="7886700" cy="3639221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5854755"/>
            <a:ext cx="7886700" cy="191378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BF6D9-EFB1-44A0-8987-2E03B735A7B0}" type="datetimeFigureOut">
              <a:rPr lang="ru-RU" smtClean="0"/>
              <a:t>21.03.2019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05109-BB57-4A8B-AD85-885FC5E531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702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2328940"/>
            <a:ext cx="3886200" cy="55509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2328940"/>
            <a:ext cx="3886200" cy="55509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BF6D9-EFB1-44A0-8987-2E03B735A7B0}" type="datetimeFigureOut">
              <a:rPr lang="ru-RU" smtClean="0"/>
              <a:t>21.03.2019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05109-BB57-4A8B-AD85-885FC5E531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3335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65790"/>
            <a:ext cx="7886700" cy="169101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2144650"/>
            <a:ext cx="3868340" cy="105106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3195710"/>
            <a:ext cx="3868340" cy="470040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2144650"/>
            <a:ext cx="3887391" cy="105106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3195710"/>
            <a:ext cx="3887391" cy="470040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BF6D9-EFB1-44A0-8987-2E03B735A7B0}" type="datetimeFigureOut">
              <a:rPr lang="ru-RU" smtClean="0"/>
              <a:t>21.03.2019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05109-BB57-4A8B-AD85-885FC5E531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33761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BF6D9-EFB1-44A0-8987-2E03B735A7B0}" type="datetimeFigureOut">
              <a:rPr lang="ru-RU" smtClean="0"/>
              <a:t>21.03.2019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05109-BB57-4A8B-AD85-885FC5E531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9283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BF6D9-EFB1-44A0-8987-2E03B735A7B0}" type="datetimeFigureOut">
              <a:rPr lang="ru-RU" smtClean="0"/>
              <a:t>21.03.2019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05109-BB57-4A8B-AD85-885FC5E531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41628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583248"/>
            <a:ext cx="2949178" cy="204136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1259654"/>
            <a:ext cx="4629150" cy="621725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624614"/>
            <a:ext cx="2949178" cy="486242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BF6D9-EFB1-44A0-8987-2E03B735A7B0}" type="datetimeFigureOut">
              <a:rPr lang="ru-RU" smtClean="0"/>
              <a:t>21.03.2019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05109-BB57-4A8B-AD85-885FC5E531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31759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583248"/>
            <a:ext cx="2949178" cy="204136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1259654"/>
            <a:ext cx="4629150" cy="6217257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624614"/>
            <a:ext cx="2949178" cy="486242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BF6D9-EFB1-44A0-8987-2E03B735A7B0}" type="datetimeFigureOut">
              <a:rPr lang="ru-RU" smtClean="0"/>
              <a:t>21.03.2019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05109-BB57-4A8B-AD85-885FC5E531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82667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465790"/>
            <a:ext cx="7886700" cy="16910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2328940"/>
            <a:ext cx="7886700" cy="55509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8108763"/>
            <a:ext cx="2057400" cy="4657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CBF6D9-EFB1-44A0-8987-2E03B735A7B0}" type="datetimeFigureOut">
              <a:rPr lang="ru-RU" smtClean="0"/>
              <a:t>21.03.2019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8108763"/>
            <a:ext cx="3086100" cy="4657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8108763"/>
            <a:ext cx="2057400" cy="4657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D05109-BB57-4A8B-AD85-885FC5E531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0438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3465" y="0"/>
            <a:ext cx="6177070" cy="8748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54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9166" y="-32611"/>
            <a:ext cx="6481275" cy="8781324"/>
          </a:xfrm>
        </p:spPr>
      </p:pic>
    </p:spTree>
    <p:extLst>
      <p:ext uri="{BB962C8B-B14F-4D97-AF65-F5344CB8AC3E}">
        <p14:creationId xmlns:p14="http://schemas.microsoft.com/office/powerpoint/2010/main" val="299903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040" y="0"/>
            <a:ext cx="6217919" cy="8806568"/>
          </a:xfrm>
        </p:spPr>
      </p:pic>
    </p:spTree>
    <p:extLst>
      <p:ext uri="{BB962C8B-B14F-4D97-AF65-F5344CB8AC3E}">
        <p14:creationId xmlns:p14="http://schemas.microsoft.com/office/powerpoint/2010/main" val="2091801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7097" y="0"/>
            <a:ext cx="6191795" cy="8769569"/>
          </a:xfrm>
        </p:spPr>
      </p:pic>
    </p:spTree>
    <p:extLst>
      <p:ext uri="{BB962C8B-B14F-4D97-AF65-F5344CB8AC3E}">
        <p14:creationId xmlns:p14="http://schemas.microsoft.com/office/powerpoint/2010/main" val="2528004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595" y="0"/>
            <a:ext cx="6244045" cy="8843572"/>
          </a:xfrm>
        </p:spPr>
      </p:pic>
    </p:spTree>
    <p:extLst>
      <p:ext uri="{BB962C8B-B14F-4D97-AF65-F5344CB8AC3E}">
        <p14:creationId xmlns:p14="http://schemas.microsoft.com/office/powerpoint/2010/main" val="2628886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3222" y="71652"/>
            <a:ext cx="6126479" cy="8677061"/>
          </a:xfrm>
        </p:spPr>
      </p:pic>
    </p:spTree>
    <p:extLst>
      <p:ext uri="{BB962C8B-B14F-4D97-AF65-F5344CB8AC3E}">
        <p14:creationId xmlns:p14="http://schemas.microsoft.com/office/powerpoint/2010/main" val="1850880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90</TotalTime>
  <Words>0</Words>
  <Application>Microsoft Office PowerPoint</Application>
  <PresentationFormat>Произвольный</PresentationFormat>
  <Paragraphs>0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Asrock</dc:creator>
  <cp:lastModifiedBy>Asrock</cp:lastModifiedBy>
  <cp:revision>4</cp:revision>
  <dcterms:created xsi:type="dcterms:W3CDTF">2019-03-21T13:11:50Z</dcterms:created>
  <dcterms:modified xsi:type="dcterms:W3CDTF">2019-03-21T14:50:49Z</dcterms:modified>
</cp:coreProperties>
</file>