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8748713"/>
  <p:notesSz cx="6858000" cy="9144000"/>
  <p:defaultTextStyle>
    <a:defPPr>
      <a:defRPr lang="ru-RU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1" autoAdjust="0"/>
  </p:normalViewPr>
  <p:slideViewPr>
    <p:cSldViewPr snapToGrid="0">
      <p:cViewPr>
        <p:scale>
          <a:sx n="73" d="100"/>
          <a:sy n="73" d="100"/>
        </p:scale>
        <p:origin x="174" y="3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1792"/>
            <a:ext cx="7772400" cy="304584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95100"/>
            <a:ext cx="6858000" cy="211224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16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16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65788"/>
            <a:ext cx="1971675" cy="741413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65788"/>
            <a:ext cx="5800725" cy="741413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20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181105"/>
            <a:ext cx="7886700" cy="363922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5854755"/>
            <a:ext cx="7886700" cy="19137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0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28940"/>
            <a:ext cx="3886200" cy="55509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28940"/>
            <a:ext cx="3886200" cy="55509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33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65790"/>
            <a:ext cx="7886700" cy="169101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44650"/>
            <a:ext cx="3868340" cy="1051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95710"/>
            <a:ext cx="3868340" cy="4700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2144650"/>
            <a:ext cx="3887391" cy="105106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3195710"/>
            <a:ext cx="3887391" cy="47004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37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83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16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3248"/>
            <a:ext cx="2949178" cy="20413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59654"/>
            <a:ext cx="4629150" cy="62172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24614"/>
            <a:ext cx="2949178" cy="48624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7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83248"/>
            <a:ext cx="2949178" cy="204136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9654"/>
            <a:ext cx="4629150" cy="621725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624614"/>
            <a:ext cx="2949178" cy="486242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6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65790"/>
            <a:ext cx="7886700" cy="1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28940"/>
            <a:ext cx="7886700" cy="5550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8108763"/>
            <a:ext cx="2057400" cy="46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F6D9-EFB1-44A0-8987-2E03B735A7B0}" type="datetimeFigureOut">
              <a:rPr lang="ru-RU" smtClean="0"/>
              <a:t>21.03.2019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8108763"/>
            <a:ext cx="3086100" cy="46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8108763"/>
            <a:ext cx="2057400" cy="465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05109-BB57-4A8B-AD85-885FC5E531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8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465" y="0"/>
            <a:ext cx="6177070" cy="874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6" y="-32611"/>
            <a:ext cx="6481275" cy="8781324"/>
          </a:xfrm>
        </p:spPr>
      </p:pic>
    </p:spTree>
    <p:extLst>
      <p:ext uri="{BB962C8B-B14F-4D97-AF65-F5344CB8AC3E}">
        <p14:creationId xmlns:p14="http://schemas.microsoft.com/office/powerpoint/2010/main" val="29990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0"/>
            <a:ext cx="6217919" cy="8806568"/>
          </a:xfrm>
        </p:spPr>
      </p:pic>
    </p:spTree>
    <p:extLst>
      <p:ext uri="{BB962C8B-B14F-4D97-AF65-F5344CB8AC3E}">
        <p14:creationId xmlns:p14="http://schemas.microsoft.com/office/powerpoint/2010/main" val="209180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0"/>
            <a:ext cx="6191795" cy="8769569"/>
          </a:xfrm>
        </p:spPr>
      </p:pic>
    </p:spTree>
    <p:extLst>
      <p:ext uri="{BB962C8B-B14F-4D97-AF65-F5344CB8AC3E}">
        <p14:creationId xmlns:p14="http://schemas.microsoft.com/office/powerpoint/2010/main" val="25280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5" y="0"/>
            <a:ext cx="6244045" cy="8843572"/>
          </a:xfrm>
        </p:spPr>
      </p:pic>
    </p:spTree>
    <p:extLst>
      <p:ext uri="{BB962C8B-B14F-4D97-AF65-F5344CB8AC3E}">
        <p14:creationId xmlns:p14="http://schemas.microsoft.com/office/powerpoint/2010/main" val="26288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2" y="71652"/>
            <a:ext cx="6126479" cy="8677061"/>
          </a:xfrm>
        </p:spPr>
      </p:pic>
    </p:spTree>
    <p:extLst>
      <p:ext uri="{BB962C8B-B14F-4D97-AF65-F5344CB8AC3E}">
        <p14:creationId xmlns:p14="http://schemas.microsoft.com/office/powerpoint/2010/main" val="18508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0</Words>
  <Application>Microsoft Office PowerPoint</Application>
  <PresentationFormat>Произвольный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Asrock</dc:creator>
  <cp:lastModifiedBy>Asrock</cp:lastModifiedBy>
  <cp:revision>4</cp:revision>
  <dcterms:created xsi:type="dcterms:W3CDTF">2019-03-21T13:11:50Z</dcterms:created>
  <dcterms:modified xsi:type="dcterms:W3CDTF">2019-03-21T14:50:49Z</dcterms:modified>
</cp:coreProperties>
</file>