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2" r:id="rId1"/>
  </p:sldMasterIdLst>
  <p:notesMasterIdLst>
    <p:notesMasterId r:id="rId11"/>
  </p:notesMasterIdLst>
  <p:sldIdLst>
    <p:sldId id="307" r:id="rId2"/>
    <p:sldId id="274" r:id="rId3"/>
    <p:sldId id="276" r:id="rId4"/>
    <p:sldId id="277" r:id="rId5"/>
    <p:sldId id="271" r:id="rId6"/>
    <p:sldId id="388" r:id="rId7"/>
    <p:sldId id="389" r:id="rId8"/>
    <p:sldId id="393" r:id="rId9"/>
    <p:sldId id="35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7" autoAdjust="0"/>
    <p:restoredTop sz="91637" autoAdjust="0"/>
  </p:normalViewPr>
  <p:slideViewPr>
    <p:cSldViewPr>
      <p:cViewPr varScale="1">
        <p:scale>
          <a:sx n="61" d="100"/>
          <a:sy n="61" d="100"/>
        </p:scale>
        <p:origin x="15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BA685A-FFD1-4C06-9C3E-B5159816B53B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4FC834-2AC3-464A-9C75-4E35FB2A4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01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mtClean="0"/>
              <a:t>http://www.zanimatika.narod.ru/Rejim_devochka.jpg</a:t>
            </a:r>
            <a:endParaRPr lang="ru-RU" altLang="ru-RU" smtClean="0"/>
          </a:p>
          <a:p>
            <a:r>
              <a:rPr lang="en-US" altLang="ru-RU" smtClean="0"/>
              <a:t>http://img1.liveinternet.ru/images/attach/c/2//67/869/67869231_1292344697_15.png</a:t>
            </a: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F15F57-0DDA-4FA8-81ED-48F7DE0F47EE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99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http://www.logolife.ru/wp-content/uploads/samomassaz-myshc-lica.png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F6FDBD-BF4E-44C3-BDC8-19BB03D87C45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30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5C4C-0C89-4014-BDC7-678F845F72AE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04FDD10-E08D-4579-9D16-70BC45890F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B3F9-5AD2-4260-BE64-E90A2A27866D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366E2-4A0D-4A88-97AB-4F35BBEFE1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3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9E27-A101-4D14-A430-0CD7A531067C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F9BED-2743-4159-BE39-716978B5EC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87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88989D-C054-48FA-9A30-00D67B3BB216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93142D-94AE-410D-BCCC-3732644E5EB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67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5817-C8FF-4A90-BEC9-89312A6A6509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0952F26-5516-483B-AD18-3E9B700467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669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4C70-3390-491C-99B9-1D445A5A5603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DDE74-FE84-4849-9FF3-B389922E9C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7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BF34-A07A-4E55-8F67-EFB8BEC5413E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2359-0CBB-42F2-8267-36DEA7B58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69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B39A1E-0A28-462F-AC45-214ADD86B049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11131A-64E5-4658-84AE-F8252C7D99B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4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3426-CA60-48A0-B624-484E0DF198CB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39893-EF1F-46D6-B6AF-E1AF880D2E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76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BF589D-CC7F-4FCE-8A8A-07055E916CA3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16D00F-8A27-4B75-BCB0-D9D448FE5A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B13F91-9C00-4D45-9F6F-08F0E8DF1C0E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4782C5-094E-4AD5-BD9F-6FEDD0772BB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0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5007027-1A2B-40B9-9F49-1AD825CCA7AD}" type="datetimeFigureOut">
              <a:rPr lang="ru-RU"/>
              <a:pPr>
                <a:defRPr/>
              </a:pPr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4EA679C0-B26A-4FF2-90D2-8EDC9D69DA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14" r:id="rId4"/>
    <p:sldLayoutId id="2147484515" r:id="rId5"/>
    <p:sldLayoutId id="2147484522" r:id="rId6"/>
    <p:sldLayoutId id="2147484516" r:id="rId7"/>
    <p:sldLayoutId id="2147484523" r:id="rId8"/>
    <p:sldLayoutId id="2147484524" r:id="rId9"/>
    <p:sldLayoutId id="2147484517" r:id="rId10"/>
    <p:sldLayoutId id="21474845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1.bp.blogspot.com/-sYJ5_L_pxwM/Ukmqk4tQF5I/AAAAAAAADAA/ahRRqCyZT2E/s1600/3697_html_528d24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56000"/>
            <a:ext cx="19208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0825" y="15875"/>
            <a:ext cx="8229600" cy="18716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798513" y="2276475"/>
            <a:ext cx="75231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Проблемно-игровые (игротреннинги и игротерапия)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из серии «Здоровье»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самомассаж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38" y="5715000"/>
            <a:ext cx="5326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№524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 Корелина К.Н.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Владька\Desktop\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2349500"/>
            <a:ext cx="41052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Содержимое 1"/>
          <p:cNvSpPr txBox="1">
            <a:spLocks/>
          </p:cNvSpPr>
          <p:nvPr/>
        </p:nvSpPr>
        <p:spPr bwMode="auto">
          <a:xfrm>
            <a:off x="214313" y="500063"/>
            <a:ext cx="82454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Проблемно-игровые технологии (игротреннинги и игротерапия)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07950" y="1817688"/>
            <a:ext cx="5089525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время, можно во второй половине дня. Время строго не фиксировано, в зависимости от задач, поставленных педагогом </a:t>
            </a:r>
          </a:p>
          <a:p>
            <a:pPr eaLnBrk="1" hangingPunct="1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методики проведения: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может быть организовано незаметно для ребенка, посредством включения педагога в процесс игровой деятельности</a:t>
            </a:r>
            <a:endParaRPr lang="ru-RU" altLang="ru-RU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142875" y="357188"/>
            <a:ext cx="8389938" cy="1343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формированию здорового образа жизни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896938" y="1944688"/>
            <a:ext cx="4754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SzPct val="68000"/>
              <a:buFont typeface="Wingdings" panose="05000000000000000000" pitchFamily="2" charset="2"/>
              <a:buChar char="§"/>
            </a:pPr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неделю по 25-30 мин. со старшего возраста</a:t>
            </a:r>
          </a:p>
        </p:txBody>
      </p:sp>
      <p:pic>
        <p:nvPicPr>
          <p:cNvPr id="10244" name="Picture 4" descr="C:\Users\Владька\Desktop\67869231_1292344697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366838"/>
            <a:ext cx="1697037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Владька\Desktop\Rejim_devo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857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4337050" y="4076700"/>
            <a:ext cx="37147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методики проведения: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включены в сетку занятий в образовательную область «Познание»</a:t>
            </a:r>
            <a:endParaRPr lang="ru-RU" altLang="ru-RU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 txBox="1">
            <a:spLocks/>
          </p:cNvSpPr>
          <p:nvPr/>
        </p:nvSpPr>
        <p:spPr bwMode="auto">
          <a:xfrm>
            <a:off x="457200" y="714375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1497013"/>
            <a:ext cx="7632700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2628" indent="-342900" fontAlgn="auto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поставленных педагогом целей, сеансами либо в различных формах физкультурно-оздоровительной работы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3" y="3213100"/>
            <a:ext cx="532765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SzPct val="68000"/>
              <a:buFont typeface="Wingdings" panose="05000000000000000000" pitchFamily="2" charset="2"/>
              <a:buChar char="§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методики проведения: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объяснить ребенку серьезность процедуры и дать детям элементарные знания о том, как не нанести вред своему организму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 txBox="1">
            <a:spLocks/>
          </p:cNvSpPr>
          <p:nvPr/>
        </p:nvSpPr>
        <p:spPr bwMode="auto">
          <a:xfrm>
            <a:off x="1042988" y="354013"/>
            <a:ext cx="482441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самомассаж</a:t>
            </a:r>
            <a:endParaRPr lang="ru-RU" altLang="ru-RU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41438"/>
            <a:ext cx="5976938" cy="453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95478" indent="-285750" algn="just" fontAlgn="auto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преддверии эпидемий, в осенний и весенний периоды в любое удобное для педагога время со старшего возраста</a:t>
            </a:r>
          </a:p>
          <a:p>
            <a:pPr marL="395478" indent="-285750" algn="just" fontAlgn="auto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 fontAlgn="auto"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§"/>
              <a:defRPr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методики проведения: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строго по специальной методике. Показана детям с частыми простудными заболеваниями и болезнями ЛОР-органов. Используется наглядный материал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0" r="46397" b="46649"/>
          <a:stretch>
            <a:fillRect/>
          </a:stretch>
        </p:blipFill>
        <p:spPr bwMode="auto">
          <a:xfrm>
            <a:off x="6500813" y="357188"/>
            <a:ext cx="22479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Владька\Desktop\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4" t="52893" b="4407"/>
          <a:stretch>
            <a:fillRect/>
          </a:stretch>
        </p:blipFill>
        <p:spPr bwMode="auto">
          <a:xfrm>
            <a:off x="6500813" y="3286125"/>
            <a:ext cx="22463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4750" y="2205038"/>
            <a:ext cx="792163" cy="21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t="45399" r="24982" b="47716"/>
          <a:stretch>
            <a:fillRect/>
          </a:stretch>
        </p:blipFill>
        <p:spPr bwMode="auto">
          <a:xfrm>
            <a:off x="7369175" y="2205038"/>
            <a:ext cx="1019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8" t="45399" r="24982" b="47716"/>
          <a:stretch>
            <a:fillRect/>
          </a:stretch>
        </p:blipFill>
        <p:spPr bwMode="auto">
          <a:xfrm>
            <a:off x="7297738" y="5357813"/>
            <a:ext cx="1019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13315" name="Picture 8" descr="http://www.playing-field.ru/img/2015/052019/2209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981075"/>
            <a:ext cx="19589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79388" y="136525"/>
            <a:ext cx="8569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здоровьесберегающих технологий в режиме дня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50825" y="1236663"/>
            <a:ext cx="3952875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63"/>
              </a:lnSpc>
            </a:pPr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гимнастика: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63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гимнастика;</a:t>
            </a:r>
          </a:p>
          <a:p>
            <a:pPr algn="just" eaLnBrk="1" hangingPunct="1">
              <a:lnSpc>
                <a:spcPts val="2063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гимнастика;</a:t>
            </a:r>
          </a:p>
          <a:p>
            <a:pPr algn="just" eaLnBrk="1" hangingPunct="1">
              <a:lnSpc>
                <a:spcPts val="2063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упражнения;</a:t>
            </a:r>
          </a:p>
          <a:p>
            <a:pPr algn="just" eaLnBrk="1" hangingPunct="1">
              <a:lnSpc>
                <a:spcPts val="2063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упражнения, ритмопластика;</a:t>
            </a:r>
          </a:p>
          <a:p>
            <a:pPr algn="just" eaLnBrk="1" hangingPunct="1">
              <a:lnSpc>
                <a:spcPts val="2063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упражнений из различных оздоровительных методик: аэробика, стретчинг и др.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61938" y="4438650"/>
            <a:ext cx="452913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63"/>
              </a:lnSpc>
            </a:pPr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занятиями: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063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массажа (точечный массаж, самомассаж и др.);</a:t>
            </a:r>
          </a:p>
          <a:p>
            <a:pPr algn="just" eaLnBrk="1" hangingPunct="1">
              <a:lnSpc>
                <a:spcPts val="2063"/>
              </a:lnSpc>
              <a:buClr>
                <a:srgbClr val="000000"/>
              </a:buClr>
              <a:buSzPts val="1700"/>
              <a:buFont typeface="Symbol" panose="05050102010706020507" pitchFamily="18" charset="2"/>
              <a:buChar char="-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гимнастика, гимнастика для глаз.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263" y="4437063"/>
            <a:ext cx="3790950" cy="1985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2700" algn="just">
              <a:lnSpc>
                <a:spcPts val="2063"/>
              </a:lnSpc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занятиях: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2063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физкультминутки;</a:t>
            </a:r>
          </a:p>
          <a:p>
            <a:pPr marL="12700" algn="just">
              <a:lnSpc>
                <a:spcPts val="2063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смена динамических поз;</a:t>
            </a:r>
          </a:p>
          <a:p>
            <a:pPr marL="12700" algn="just">
              <a:lnSpc>
                <a:spcPts val="2063"/>
              </a:lnSpc>
              <a:buClr>
                <a:srgbClr val="000000"/>
              </a:buClr>
              <a:buSzPts val="1700"/>
              <a:buFont typeface="Symbol" pitchFamily="18" charset="2"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дыхательные упражнения;</a:t>
            </a:r>
          </a:p>
          <a:p>
            <a:pPr marL="12700" algn="just">
              <a:lnSpc>
                <a:spcPts val="2063"/>
              </a:lnSpc>
              <a:buClr>
                <a:srgbClr val="000000"/>
              </a:buClr>
              <a:buSzPts val="1700"/>
              <a:buFont typeface="Symbol" pitchFamily="18" charset="2"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пальчиковая гимнастика;</a:t>
            </a:r>
          </a:p>
          <a:p>
            <a:pPr marL="12700" algn="just">
              <a:lnSpc>
                <a:spcPts val="2063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гимнастика для глаз.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404813"/>
          <a:ext cx="7993062" cy="5903912"/>
        </p:xfrm>
        <a:graphic>
          <a:graphicData uri="http://schemas.openxmlformats.org/drawingml/2006/table">
            <a:tbl>
              <a:tblPr/>
              <a:tblGrid>
                <a:gridCol w="7993062"/>
              </a:tblGrid>
              <a:tr h="5903912">
                <a:tc>
                  <a:txBody>
                    <a:bodyPr/>
                    <a:lstStyle/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Утренняя прогулка: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дыхательная гимнастика, включающая мышечные упражнения;</a:t>
                      </a: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оздоровительная ходьба, бег.</a:t>
                      </a: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сном: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релаксация,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закаливающие процедуры.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сна: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 пробуждения;</a:t>
                      </a: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гимнастика;</a:t>
                      </a: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гимнастика;</a:t>
                      </a: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ходьба с использованием специального физкультурного оборудования (предупреждение плоскостопия, исправление (профилактика) осанки, сколиоза), закаливающие процедуры.</a:t>
                      </a: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marR="0" lvl="0" indent="0" algn="just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ужином: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массаж на профилактику простудных заболеваний; 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ts val="2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гимнастика.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5032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Содержимое 1"/>
          <p:cNvSpPr>
            <a:spLocks noGrp="1"/>
          </p:cNvSpPr>
          <p:nvPr>
            <p:ph sz="quarter" idx="1"/>
          </p:nvPr>
        </p:nvSpPr>
        <p:spPr>
          <a:xfrm>
            <a:off x="357188" y="692150"/>
            <a:ext cx="8501062" cy="531495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q"/>
              <a:defRPr/>
            </a:pP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q"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Гимнастика для детей 5-7 лет: программа, планирование, конспекты занятий, рекомендации / авт.-сост. Л.Г.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Верхозина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, Л.А.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Заикина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. – Волгоград: Учитель, 2013. – 126 с.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q"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Красикова И.С. Осанка: Воспитание правильной осанки. Лечение нарушений осанки. – СПб.: Корона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принт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, 2013. – 176 с.: ил.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q"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Красикова И.С. Плоскостопие. Профилактика и лечение. – СПб.: Издательство «Корона Век», 2014.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q"/>
              <a:defRPr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Современные технологии обучения дошкольников / авт.-сост. Е.В. Михеева. – Волгоград: Учитель, 2014.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q"/>
              <a:defRPr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Формирование двигательной сферы детей 3-7 лет: </a:t>
            </a:r>
            <a:r>
              <a:rPr lang="ru-RU" altLang="ru-RU" sz="2600" dirty="0" err="1"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-гимнастика: конспекты занятий / авт.-сост. Н.М. </a:t>
            </a:r>
            <a:r>
              <a:rPr lang="ru-RU" altLang="ru-RU" sz="2600" dirty="0" err="1"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, Т.Н. Машина. – Волгоград: Учитель, 2013. – 159 с.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q"/>
              <a:defRPr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Е.И. Николаева, В.И. Федорук, Е.Ю. </a:t>
            </a:r>
            <a:r>
              <a:rPr lang="ru-RU" altLang="ru-RU" sz="2600" dirty="0" err="1">
                <a:latin typeface="Times New Roman" pitchFamily="18" charset="0"/>
                <a:cs typeface="Times New Roman" pitchFamily="18" charset="0"/>
              </a:rPr>
              <a:t>Захарина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dirty="0" err="1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600" dirty="0" err="1">
                <a:latin typeface="Times New Roman" pitchFamily="18" charset="0"/>
                <a:cs typeface="Times New Roman" pitchFamily="18" charset="0"/>
              </a:rPr>
              <a:t>здоровьеформирование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в условиях детского сада: метод. пособие. – СПб. : ООО «Издательство «ДЕТСТВО-ПРЕССС», 2015. – 240 с.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484784"/>
            <a:ext cx="576064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внимание, будьте здоровы!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1514</TotalTime>
  <Words>563</Words>
  <Application>Microsoft Office PowerPoint</Application>
  <PresentationFormat>Экран (4:3)</PresentationFormat>
  <Paragraphs>71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Century Schoolbook</vt:lpstr>
      <vt:lpstr>Wingdings</vt:lpstr>
      <vt:lpstr>Wingdings 2</vt:lpstr>
      <vt:lpstr>Calibri</vt:lpstr>
      <vt:lpstr>Times New Roman</vt:lpstr>
      <vt:lpstr>Symbol</vt:lpstr>
      <vt:lpstr>Эркер</vt:lpstr>
      <vt:lpstr>Технологии обучения здоровому образу жизни: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Литература: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обучения здоровому образу жизни:</dc:title>
  <dc:creator>Ксения</dc:creator>
  <cp:lastModifiedBy>Ольга</cp:lastModifiedBy>
  <cp:revision>135</cp:revision>
  <dcterms:created xsi:type="dcterms:W3CDTF">2011-12-13T08:46:09Z</dcterms:created>
  <dcterms:modified xsi:type="dcterms:W3CDTF">2018-03-09T16:16:15Z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000800a04e0000000000010243100207f6000400038000</vt:lpwstr>
  </property>
</Properties>
</file>