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60" r:id="rId4"/>
    <p:sldId id="262" r:id="rId5"/>
    <p:sldId id="258" r:id="rId6"/>
    <p:sldId id="263" r:id="rId7"/>
    <p:sldId id="264" r:id="rId8"/>
    <p:sldId id="265" r:id="rId9"/>
    <p:sldId id="266" r:id="rId10"/>
    <p:sldId id="274" r:id="rId11"/>
    <p:sldId id="267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>
        <p:scale>
          <a:sx n="40" d="100"/>
          <a:sy n="40" d="100"/>
        </p:scale>
        <p:origin x="-138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фоны\физр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0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09017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поведения </a:t>
            </a:r>
            <a:endParaRPr lang="ru-RU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спортивном </a:t>
            </a:r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</a:t>
            </a:r>
            <a:b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</a:t>
            </a:r>
            <a:b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589240"/>
            <a:ext cx="5811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 подготовил  инструктор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Корелина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К.Н.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xn--80aalqkn3a.xn--p1ai/published/publicdata/SADIKAMBASE/attachments/SC/products_pictures/231-3_enl.jpg"/>
          <p:cNvPicPr/>
          <p:nvPr/>
        </p:nvPicPr>
        <p:blipFill rotWithShape="1">
          <a:blip r:embed="rId2"/>
          <a:srcRect l="5193" r="4884"/>
          <a:stretch/>
        </p:blipFill>
        <p:spPr bwMode="auto">
          <a:xfrm flipH="1">
            <a:off x="5076055" y="1601416"/>
            <a:ext cx="3849379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107504" y="236182"/>
            <a:ext cx="6768752" cy="2184706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запомните друзья, с физкультурой шутить нельзя!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правил не соблюдать, можно сильно пострадать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6" y="3068960"/>
            <a:ext cx="1829454" cy="3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arecha.pravda.sk/usercontent/avatar/fotka51598_1392540071m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/>
          <a:srcRect l="6707" r="6528"/>
          <a:stretch/>
        </p:blipFill>
        <p:spPr bwMode="auto">
          <a:xfrm>
            <a:off x="2699792" y="2717679"/>
            <a:ext cx="2839452" cy="302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251520" y="228506"/>
            <a:ext cx="8130382" cy="1968682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соседу не мешай,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6" y="3068960"/>
            <a:ext cx="1829454" cy="3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norma.uz/img/e7/73/558ec9ece0064d7b492284582b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5826126" cy="3276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npnl.org.ua/wp-content/uploads/2014/08/1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2652170"/>
            <a:ext cx="5328592" cy="3700397"/>
          </a:xfrm>
          <a:prstGeom prst="flowChartAlternateProcess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439053" y="228506"/>
            <a:ext cx="6028419" cy="1968682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руки взяли палки или длинные скакалки,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соседа отойди, друга ты не повреди! </a:t>
            </a:r>
          </a:p>
        </p:txBody>
      </p:sp>
      <p:pic>
        <p:nvPicPr>
          <p:cNvPr id="12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6" y="3068960"/>
            <a:ext cx="1829454" cy="3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c.pics.livejournal.com/dubikvit/65747770/301510/301510_9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2426987"/>
            <a:ext cx="4917896" cy="4056700"/>
          </a:xfrm>
          <a:prstGeom prst="cloud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39053" y="228506"/>
            <a:ext cx="6028419" cy="1968682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под ноги надо, преодолевая все преграды,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и не толкайся, на других не отвлекайся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6" y="3068960"/>
            <a:ext cx="1829454" cy="3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.900igr.net:10/data/chtenie/CHto-delaet-Mishka-1.files/0012-006-Umyvaetsj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 flipV="1">
            <a:off x="3851920" y="1549347"/>
            <a:ext cx="4926811" cy="5067644"/>
          </a:xfrm>
          <a:prstGeom prst="cloud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39053" y="228506"/>
            <a:ext cx="5429091" cy="1968682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занятия физкультурой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примем водные процедуры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6" y="3068960"/>
            <a:ext cx="1829454" cy="3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2250070" y="228506"/>
            <a:ext cx="6498394" cy="2840454"/>
          </a:xfrm>
          <a:prstGeom prst="cloudCallout">
            <a:avLst>
              <a:gd name="adj1" fmla="val -53479"/>
              <a:gd name="adj2" fmla="val 552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сильным быть и ловким, развивай свою сноровку,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Физкультуру посещай и все упражнения  выполняй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6" y="228506"/>
            <a:ext cx="1829454" cy="3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10691.nubex.ru/resources/i6238-image-original-72bef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/>
          <a:stretch/>
        </p:blipFill>
        <p:spPr bwMode="auto">
          <a:xfrm>
            <a:off x="0" y="3429000"/>
            <a:ext cx="9144001" cy="34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chelkindom.ru/published/publicdata/DB32681M/attachments/SC/products_pictures/IMG_2645%20copy_en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782" y="2940749"/>
            <a:ext cx="3815522" cy="3815527"/>
          </a:xfrm>
          <a:prstGeom prst="ellipse">
            <a:avLst/>
          </a:prstGeom>
          <a:noFill/>
        </p:spPr>
      </p:pic>
      <p:pic>
        <p:nvPicPr>
          <p:cNvPr id="5" name="Picture 2" descr="https://mmedia.ozone.ru/multimedia/1021804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72" y="3147124"/>
            <a:ext cx="2089729" cy="17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a78/0011aa2f-d3a4762b/hello_html_36f63e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0" r="71875" b="11201"/>
          <a:stretch/>
        </p:blipFill>
        <p:spPr bwMode="auto">
          <a:xfrm flipH="1">
            <a:off x="611560" y="3035554"/>
            <a:ext cx="2448272" cy="35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-26422" y="50348"/>
            <a:ext cx="9144000" cy="2705487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Собираясь на занятие, не забудь про форму!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заниматься в ней легко, приятно,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 бодрее себя чувствуешь как то…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всегда удобно!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79512" y="188641"/>
            <a:ext cx="8640960" cy="2376264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всех предупредить: в зал без педагога не входить!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Успокойтесь, не бегите, педагога подождите.</a:t>
            </a:r>
          </a:p>
        </p:txBody>
      </p:sp>
      <p:pic>
        <p:nvPicPr>
          <p:cNvPr id="2050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3" y="3356992"/>
            <a:ext cx="1662875" cy="32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36737/v836737207/56a74/YUktm2ZLIy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1"/>
          <a:stretch/>
        </p:blipFill>
        <p:spPr bwMode="auto">
          <a:xfrm>
            <a:off x="2771800" y="3191388"/>
            <a:ext cx="5812532" cy="334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martprogress.do/uploadImages/0001053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011460"/>
            <a:ext cx="6552728" cy="5846540"/>
          </a:xfrm>
          <a:prstGeom prst="roundRect">
            <a:avLst/>
          </a:prstGeom>
          <a:noFill/>
        </p:spPr>
      </p:pic>
      <p:pic>
        <p:nvPicPr>
          <p:cNvPr id="6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9698"/>
            <a:ext cx="1662875" cy="32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0" y="188641"/>
            <a:ext cx="7092280" cy="1944215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запомнить просто:</a:t>
            </a:r>
          </a:p>
          <a:p>
            <a:pPr algn="ctr">
              <a:lnSpc>
                <a:spcPct val="11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Стройтесь в зале все по росту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videouroki/html/2017/10/31/v_59f872bbbe5ba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26970" r="53516" b="17398"/>
          <a:stretch/>
        </p:blipFill>
        <p:spPr bwMode="auto">
          <a:xfrm>
            <a:off x="3635896" y="2204864"/>
            <a:ext cx="4667505" cy="4148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Выноска-облако 7"/>
          <p:cNvSpPr/>
          <p:nvPr/>
        </p:nvSpPr>
        <p:spPr>
          <a:xfrm>
            <a:off x="575556" y="188641"/>
            <a:ext cx="7992888" cy="1584175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животики втяните и все спины разогните!</a:t>
            </a:r>
          </a:p>
          <a:p>
            <a:pPr algn="ctr">
              <a:lnSpc>
                <a:spcPct val="11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373347"/>
            <a:ext cx="2052228" cy="398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echrebenka.ru/wp-content/uploads/2014/10/igra-pros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346848" cy="462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0" y="188641"/>
            <a:ext cx="7236296" cy="2184706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Повторяй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замедления за педагогом упражнения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слушать, выполнять, сможешь сильным, ловким стать!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5" y="2852936"/>
            <a:ext cx="1940841" cy="37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.stranamam.ru/data/cache/2015nov/27/10/17895705_3164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5816" y="2433451"/>
            <a:ext cx="5404253" cy="4191035"/>
          </a:xfrm>
          <a:prstGeom prst="cloud">
            <a:avLst/>
          </a:prstGeom>
          <a:noFill/>
        </p:spPr>
      </p:pic>
      <p:pic>
        <p:nvPicPr>
          <p:cNvPr id="23556" name="Picture 4" descr="http://previews.123rf.com/images/mammothis/mammothis1112/mammothis111200022/11663515-A-little-girl-with-very-loud-voice--Stock-Vector-shout-cartoon-gir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372953" y="502839"/>
            <a:ext cx="2116496" cy="2402978"/>
          </a:xfrm>
          <a:prstGeom prst="cloud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67544" y="236182"/>
            <a:ext cx="6084168" cy="2184706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не кричите,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дружно помолчите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будет тишина,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поймете без труда!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6" y="3068960"/>
            <a:ext cx="1829454" cy="3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467544" y="236182"/>
            <a:ext cx="6192688" cy="2184706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шишек не набить, нужно правильно ходить</a:t>
            </a: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вы дружно выполняйте и друг друга не толкайте!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alabolik.ucoz.ru/_ph/1/5246614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>
            <a:off x="2843808" y="2606649"/>
            <a:ext cx="3096344" cy="389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6" y="3068960"/>
            <a:ext cx="1829454" cy="3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00.infourok.ru/images/doc/134/155936/img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t="31406" r="52133" b="9050"/>
          <a:stretch/>
        </p:blipFill>
        <p:spPr bwMode="auto">
          <a:xfrm>
            <a:off x="5958045" y="2420888"/>
            <a:ext cx="2743200" cy="4083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467544" y="236182"/>
            <a:ext cx="6192688" cy="2184706"/>
          </a:xfrm>
          <a:prstGeom prst="cloudCallout">
            <a:avLst>
              <a:gd name="adj1" fmla="val -24226"/>
              <a:gd name="adj2" fmla="val 798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шагая дружно кругом, вы следите друг за другом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Упражненья выполняй, никого не обгоняй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st2.depositphotos.com/1763191/8496/v/950/depositphotos_84962696-stock-illustration-south-african-boy-pointing-h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6" y="3068960"/>
            <a:ext cx="1829454" cy="3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udfiles.net/html/2706/631/html_doGlzcf3sL.3hW5/img-TpXObc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5658543" cy="37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884</TotalTime>
  <Words>244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Светочка</dc:creator>
  <cp:lastModifiedBy>Ksenia</cp:lastModifiedBy>
  <cp:revision>92</cp:revision>
  <dcterms:created xsi:type="dcterms:W3CDTF">2015-12-13T14:23:34Z</dcterms:created>
  <dcterms:modified xsi:type="dcterms:W3CDTF">2018-10-06T12:15:21Z</dcterms:modified>
</cp:coreProperties>
</file>